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59" r:id="rId5"/>
    <p:sldId id="257" r:id="rId6"/>
    <p:sldId id="260" r:id="rId7"/>
    <p:sldId id="267" r:id="rId8"/>
    <p:sldId id="268" r:id="rId9"/>
    <p:sldId id="269" r:id="rId10"/>
    <p:sldId id="261" r:id="rId11"/>
    <p:sldId id="277" r:id="rId12"/>
    <p:sldId id="270" r:id="rId13"/>
    <p:sldId id="271" r:id="rId14"/>
    <p:sldId id="272" r:id="rId15"/>
    <p:sldId id="262" r:id="rId16"/>
    <p:sldId id="273" r:id="rId17"/>
    <p:sldId id="274" r:id="rId18"/>
    <p:sldId id="263" r:id="rId19"/>
    <p:sldId id="275" r:id="rId20"/>
    <p:sldId id="276" r:id="rId21"/>
    <p:sldId id="264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88" autoAdjust="0"/>
  </p:normalViewPr>
  <p:slideViewPr>
    <p:cSldViewPr snapToGrid="0">
      <p:cViewPr varScale="1">
        <p:scale>
          <a:sx n="117" d="100"/>
          <a:sy n="11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3D214-9878-48AC-9360-E39161BC5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309CD-5585-44E9-A498-736599184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D0507-AB76-473A-9553-26826D26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D2A0D-B4A2-4915-9298-BCFB8657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CE872-3A77-44A8-8D72-F38C1B95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9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89AB4-360F-4107-9B0C-72E686C1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1FCFA-359A-4E34-A48E-3F1ABB5B9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5B8D4-1435-4D93-8B3E-ECB064E9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BA0B9-47B6-40B1-8EC8-B9EA79A0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85FB3-4E7D-4048-BB33-1102EA68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17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59F66-606A-4207-86CF-E8281289C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FD5B6-70BD-407F-A026-541762778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0DB3F-7916-4A6D-8B10-823DD500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840F9-3048-4224-B93C-090ED1A8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EDB45-2F94-42BB-9D14-F8CA6794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5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E608D-5885-42A5-8593-0EA4EDA4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1E4B7-764A-470A-8F78-CAEBBFBD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12631-52A7-4D58-A371-D2EEE554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35522-9234-4012-B612-677FC7A0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22953-11AD-4F61-9E63-0B1C26A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5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B5B8C-F89B-48F5-94CA-02BA2FD3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64B43-26B6-4C15-9660-BD14EDC7E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2AAF5-CD0D-40A4-9641-C8A71E70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50AA2-78BC-4AD5-B313-98234F13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759C5-8C90-4264-8628-6B148C03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7C880-72EB-4D7D-BB6A-DD267302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2E522-25A0-44AC-8C22-FFBD86820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69C42-88D1-41EE-902B-17F2B35F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72D53A-AE13-44D8-83D9-DF62F0F3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76024-6DAC-47C2-B830-EC04C259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57DE71-394F-4555-9CA6-99081589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86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796C8-79AB-4247-ADF4-AFBDF3BD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8A292-839C-475B-8F97-081BF151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521E53-B8DF-4B2C-89AD-63D648B93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B920D4-3C0F-418D-819E-15C9313F9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BB9A42-4FC4-4E2E-82C0-68E822356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50D913-E910-4E89-BDE7-380ED3FF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77FA6-B0ED-440E-B06F-A32E0227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7DAF6C-9547-410B-9433-4EA08559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8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4DF38-24BF-43DD-835A-4F8C40AC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2E7701-0298-4B6E-9BC2-5E92CBB9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74E871-153E-46B2-A1DA-BD65B519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ABFAB-5686-4808-84D0-D7C0D7B9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34709D-B7F1-4A41-A975-8AC8798E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B390D5-7F3D-4AB8-823F-0D811167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86EC8-ABFD-4899-ACCB-780F21F8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02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203E0-E8BD-4EF9-AB65-543222319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296B6-C3C5-4C67-8557-CD4760DF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03F0B1-3DE5-456A-A8B6-33F188324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F5994-9023-4925-8428-349BB896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93A1F-B666-4D55-AE52-39D00ABB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99F1EE-B6E6-443C-96AD-2E6B38D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4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5E5B4-3682-4452-AABC-CD5EE999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87D5EE-7D53-4A90-8590-8AB28CDE0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C93F00-DC81-4217-BCDC-26BC8AC8F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FD9122-B12C-43E6-8501-C794EF33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12A850-EC85-4D4F-A600-EDE3FD16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9C136-15BB-4A4A-9533-2B93223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81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50733E-C646-4BCE-A15D-1F0FC69A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4EDA2-CA32-4464-980A-A279961A6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DD094-B29F-4EED-89F3-50007C753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F412-333B-41A4-A920-7071A2CED6FC}" type="datetimeFigureOut">
              <a:rPr lang="ko-KR" altLang="en-US" smtClean="0"/>
              <a:t>2021-11-19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718DA-839B-408F-BCDF-FF630AC8A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934A1-3014-4353-8A42-9A4857C4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67B8-D058-4A2B-8F8A-431B239CE2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6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69DE19-F235-4A59-A559-22A0580ED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7"/>
          <a:stretch/>
        </p:blipFill>
        <p:spPr>
          <a:xfrm>
            <a:off x="1596000" y="1228835"/>
            <a:ext cx="9000000" cy="4400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메인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B572F-2BB5-4D75-AF30-94B97C3D9B8D}"/>
              </a:ext>
            </a:extLst>
          </p:cNvPr>
          <p:cNvSpPr txBox="1"/>
          <p:nvPr/>
        </p:nvSpPr>
        <p:spPr>
          <a:xfrm>
            <a:off x="8470232" y="3862137"/>
            <a:ext cx="475152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73CB5-1C15-4067-955E-E3A3437060F1}"/>
              </a:ext>
            </a:extLst>
          </p:cNvPr>
          <p:cNvSpPr txBox="1"/>
          <p:nvPr/>
        </p:nvSpPr>
        <p:spPr>
          <a:xfrm>
            <a:off x="9109909" y="3862137"/>
            <a:ext cx="527385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61C7A1F-E2FE-482A-9D4C-A308174C2624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7288082" y="2442409"/>
            <a:ext cx="2839454" cy="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37CA760-2CF6-49DE-8DCC-412A7324751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637294" y="3970649"/>
            <a:ext cx="958706" cy="18045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63389A-1C82-455B-AD9F-044DE8629D88}"/>
              </a:ext>
            </a:extLst>
          </p:cNvPr>
          <p:cNvSpPr txBox="1"/>
          <p:nvPr/>
        </p:nvSpPr>
        <p:spPr>
          <a:xfrm>
            <a:off x="7428451" y="571761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B390F-E609-4B8F-ACB1-B792132FFDAD}"/>
              </a:ext>
            </a:extLst>
          </p:cNvPr>
          <p:cNvSpPr txBox="1"/>
          <p:nvPr/>
        </p:nvSpPr>
        <p:spPr>
          <a:xfrm>
            <a:off x="9201227" y="597522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31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문제풀기 </a:t>
            </a:r>
            <a:r>
              <a:rPr lang="en-US" altLang="ko-KR" sz="2400" dirty="0"/>
              <a:t>- </a:t>
            </a:r>
            <a:r>
              <a:rPr lang="ko-KR" altLang="en-US" sz="2400" dirty="0"/>
              <a:t>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97328F-2669-4A67-994D-5596AE6C1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6"/>
          <a:stretch/>
        </p:blipFill>
        <p:spPr>
          <a:xfrm>
            <a:off x="1596000" y="1250293"/>
            <a:ext cx="9000000" cy="4382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63859-C1F1-4527-92B2-F14F18D0F076}"/>
              </a:ext>
            </a:extLst>
          </p:cNvPr>
          <p:cNvSpPr txBox="1"/>
          <p:nvPr/>
        </p:nvSpPr>
        <p:spPr>
          <a:xfrm>
            <a:off x="6226343" y="3211977"/>
            <a:ext cx="1804736" cy="956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B23FDB5-7E78-43BA-A527-FD7134CC4959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6120056" y="1903582"/>
            <a:ext cx="2317050" cy="2997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EE07DE-3BC7-4929-B2EC-7C9CFA7DF3F4}"/>
              </a:ext>
            </a:extLst>
          </p:cNvPr>
          <p:cNvSpPr txBox="1"/>
          <p:nvPr/>
        </p:nvSpPr>
        <p:spPr>
          <a:xfrm>
            <a:off x="7428451" y="571761"/>
            <a:ext cx="47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직접 문제를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만들기에는 다양한 제약이 걸려있습니다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AF9405-0303-4560-A457-6CFA27361A10}"/>
              </a:ext>
            </a:extLst>
          </p:cNvPr>
          <p:cNvSpPr txBox="1"/>
          <p:nvPr/>
        </p:nvSpPr>
        <p:spPr>
          <a:xfrm>
            <a:off x="6912141" y="3868153"/>
            <a:ext cx="372979" cy="186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FFDAB0-0221-4BA4-90A7-689ABE2E094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285120" y="3961398"/>
            <a:ext cx="385011" cy="203923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0619AD-9DD0-4EA0-9F69-946C82B86518}"/>
              </a:ext>
            </a:extLst>
          </p:cNvPr>
          <p:cNvSpPr txBox="1"/>
          <p:nvPr/>
        </p:nvSpPr>
        <p:spPr>
          <a:xfrm>
            <a:off x="5288356" y="5988472"/>
            <a:ext cx="65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버튼을 누르면</a:t>
            </a:r>
            <a:endParaRPr lang="en-US" altLang="ko-KR" dirty="0"/>
          </a:p>
          <a:p>
            <a:r>
              <a:rPr lang="ko-KR" altLang="en-US" dirty="0"/>
              <a:t>관리자의 문제승인페이지에 승인 대기상태로 나타나게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475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962A69A-36BC-4500-867F-D5D0F60F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27526"/>
            <a:ext cx="9000000" cy="422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관리자 </a:t>
            </a:r>
            <a:r>
              <a:rPr lang="en-US" altLang="ko-KR" sz="2400" dirty="0"/>
              <a:t>- </a:t>
            </a:r>
            <a:r>
              <a:rPr lang="ko-KR" altLang="en-US" sz="2400" dirty="0"/>
              <a:t>문제승인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3859-C1F1-4527-92B2-F14F18D0F076}"/>
              </a:ext>
            </a:extLst>
          </p:cNvPr>
          <p:cNvSpPr txBox="1"/>
          <p:nvPr/>
        </p:nvSpPr>
        <p:spPr>
          <a:xfrm>
            <a:off x="5142451" y="2139193"/>
            <a:ext cx="3942826" cy="595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B23FDB5-7E78-43BA-A527-FD7134CC4959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6649024" y="1359767"/>
            <a:ext cx="1244266" cy="3145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EE07DE-3BC7-4929-B2EC-7C9CFA7DF3F4}"/>
              </a:ext>
            </a:extLst>
          </p:cNvPr>
          <p:cNvSpPr txBox="1"/>
          <p:nvPr/>
        </p:nvSpPr>
        <p:spPr>
          <a:xfrm>
            <a:off x="7428451" y="571761"/>
            <a:ext cx="47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입력한 문제를 </a:t>
            </a:r>
            <a:endParaRPr lang="en-US" altLang="ko-KR" dirty="0"/>
          </a:p>
          <a:p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거절할 수 있습니다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AF9405-0303-4560-A457-6CFA27361A10}"/>
              </a:ext>
            </a:extLst>
          </p:cNvPr>
          <p:cNvSpPr txBox="1"/>
          <p:nvPr/>
        </p:nvSpPr>
        <p:spPr>
          <a:xfrm>
            <a:off x="5142451" y="4235064"/>
            <a:ext cx="3942826" cy="513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FFDAB0-0221-4BA4-90A7-689ABE2E094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085277" y="4491617"/>
            <a:ext cx="276837" cy="14714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0619AD-9DD0-4EA0-9F69-946C82B86518}"/>
              </a:ext>
            </a:extLst>
          </p:cNvPr>
          <p:cNvSpPr txBox="1"/>
          <p:nvPr/>
        </p:nvSpPr>
        <p:spPr>
          <a:xfrm>
            <a:off x="5288356" y="5988472"/>
            <a:ext cx="65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관리자는 악성유저의 문제나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제시어에</a:t>
            </a:r>
            <a:r>
              <a:rPr lang="ko-KR" altLang="en-US" dirty="0"/>
              <a:t> 맞지않는 문제를 배제할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47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문제풀기 </a:t>
            </a:r>
            <a:r>
              <a:rPr lang="en-US" altLang="ko-KR" sz="2400" dirty="0"/>
              <a:t>- </a:t>
            </a:r>
            <a:r>
              <a:rPr lang="ko-KR" altLang="en-US" sz="2400" dirty="0"/>
              <a:t>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B96A4-EF60-4E62-AFF8-A8BC1C849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595999" y="1232906"/>
            <a:ext cx="9000000" cy="4392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C42BB-CEF9-4376-B472-5247FFC4E2C6}"/>
              </a:ext>
            </a:extLst>
          </p:cNvPr>
          <p:cNvSpPr txBox="1"/>
          <p:nvPr/>
        </p:nvSpPr>
        <p:spPr>
          <a:xfrm>
            <a:off x="4404220" y="1837188"/>
            <a:ext cx="5427677" cy="3322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4A4218F-EF19-4ABF-BFF0-E2FE263975E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6732875" y="1141612"/>
            <a:ext cx="1080761" cy="3103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70AA5D-3A58-4A31-9866-02FEEC00E1B0}"/>
              </a:ext>
            </a:extLst>
          </p:cNvPr>
          <p:cNvSpPr txBox="1"/>
          <p:nvPr/>
        </p:nvSpPr>
        <p:spPr>
          <a:xfrm>
            <a:off x="7428451" y="571761"/>
            <a:ext cx="476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카테고리내 전체문제 개수를 알 수 있습니다</a:t>
            </a:r>
            <a:r>
              <a:rPr lang="en-US" altLang="ko-KR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37CBCF1-BD8A-4257-B556-D560FE1CDD98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6393015" y="5322483"/>
            <a:ext cx="1543768" cy="936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EC56A5-F541-4426-AB69-8E5C02B60CDA}"/>
              </a:ext>
            </a:extLst>
          </p:cNvPr>
          <p:cNvSpPr txBox="1"/>
          <p:nvPr/>
        </p:nvSpPr>
        <p:spPr>
          <a:xfrm>
            <a:off x="7211737" y="5818039"/>
            <a:ext cx="476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문제의 개수를 정하여 </a:t>
            </a:r>
            <a:endParaRPr lang="en-US" altLang="ko-KR" dirty="0"/>
          </a:p>
          <a:p>
            <a:r>
              <a:rPr lang="ko-KR" altLang="en-US" dirty="0"/>
              <a:t>시작할 수 있습니다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98784D-025B-4C0E-BDDF-75E9EE171A13}"/>
              </a:ext>
            </a:extLst>
          </p:cNvPr>
          <p:cNvSpPr txBox="1"/>
          <p:nvPr/>
        </p:nvSpPr>
        <p:spPr>
          <a:xfrm>
            <a:off x="5469622" y="4135772"/>
            <a:ext cx="3263317" cy="461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5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문제풀기 </a:t>
            </a:r>
            <a:r>
              <a:rPr lang="en-US" altLang="ko-KR" sz="2400" dirty="0"/>
              <a:t>- </a:t>
            </a:r>
            <a:r>
              <a:rPr lang="ko-KR" altLang="en-US" sz="2400" dirty="0"/>
              <a:t>풀이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27E27-54EA-488C-B7E3-0684B9FD6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/>
          <a:stretch/>
        </p:blipFill>
        <p:spPr>
          <a:xfrm>
            <a:off x="1595999" y="1230562"/>
            <a:ext cx="9000000" cy="4396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3A18B-82AF-44B1-B858-C11D91B8D48D}"/>
              </a:ext>
            </a:extLst>
          </p:cNvPr>
          <p:cNvSpPr txBox="1"/>
          <p:nvPr/>
        </p:nvSpPr>
        <p:spPr>
          <a:xfrm>
            <a:off x="6716933" y="3260560"/>
            <a:ext cx="791214" cy="665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65B6BDD-CC9B-4A6E-B8A9-56FACB50FD1C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6087679" y="1919789"/>
            <a:ext cx="2365633" cy="3159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9DF1F3-BB02-4D1E-8654-7AD2EA6C4BEC}"/>
              </a:ext>
            </a:extLst>
          </p:cNvPr>
          <p:cNvSpPr txBox="1"/>
          <p:nvPr/>
        </p:nvSpPr>
        <p:spPr>
          <a:xfrm>
            <a:off x="7428451" y="571761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마이크버튼을 눌러 음성으로</a:t>
            </a:r>
            <a:endParaRPr lang="en-US" altLang="ko-KR" dirty="0"/>
          </a:p>
          <a:p>
            <a:r>
              <a:rPr lang="ko-KR" altLang="en-US" dirty="0"/>
              <a:t>문제를 풀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0E610-03A5-4E46-8D6C-504B702F9959}"/>
              </a:ext>
            </a:extLst>
          </p:cNvPr>
          <p:cNvSpPr txBox="1"/>
          <p:nvPr/>
        </p:nvSpPr>
        <p:spPr>
          <a:xfrm flipV="1">
            <a:off x="6869333" y="4078447"/>
            <a:ext cx="462645" cy="2670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309F501-E7E9-4486-9362-E8D84180F6CC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rot="16200000" flipH="1">
            <a:off x="7224103" y="4222048"/>
            <a:ext cx="1420649" cy="166754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EC0F09-1D40-4613-9CB4-A0C402729866}"/>
              </a:ext>
            </a:extLst>
          </p:cNvPr>
          <p:cNvSpPr txBox="1"/>
          <p:nvPr/>
        </p:nvSpPr>
        <p:spPr>
          <a:xfrm>
            <a:off x="7027177" y="5766145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버튼을 통해 </a:t>
            </a:r>
            <a:endParaRPr lang="en-US" altLang="ko-KR" dirty="0"/>
          </a:p>
          <a:p>
            <a:r>
              <a:rPr lang="ko-KR" altLang="en-US" dirty="0"/>
              <a:t>다음문제로 넘어갈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19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문제풀기 </a:t>
            </a:r>
            <a:r>
              <a:rPr lang="en-US" altLang="ko-KR" sz="2400" dirty="0"/>
              <a:t>- </a:t>
            </a:r>
            <a:r>
              <a:rPr lang="ko-KR" altLang="en-US" sz="2400" dirty="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A6961C-A6D8-4462-AE99-624AC45C3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6"/>
          <a:stretch/>
        </p:blipFill>
        <p:spPr>
          <a:xfrm>
            <a:off x="1595999" y="1239938"/>
            <a:ext cx="9000000" cy="4382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32E646-3D68-474A-ADED-312F151F9DAE}"/>
              </a:ext>
            </a:extLst>
          </p:cNvPr>
          <p:cNvSpPr txBox="1"/>
          <p:nvPr/>
        </p:nvSpPr>
        <p:spPr>
          <a:xfrm>
            <a:off x="4999839" y="1669409"/>
            <a:ext cx="4202884" cy="3416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800" dirty="0"/>
          </a:p>
          <a:p>
            <a:pPr algn="ctr"/>
            <a:endParaRPr lang="en-US" altLang="ko-KR" sz="4800" dirty="0"/>
          </a:p>
          <a:p>
            <a:pPr algn="ctr"/>
            <a:endParaRPr lang="en-US" altLang="ko-KR" sz="4800" dirty="0"/>
          </a:p>
          <a:p>
            <a:pPr algn="ctr"/>
            <a:endParaRPr lang="en-US" altLang="ko-KR" sz="4800" dirty="0"/>
          </a:p>
          <a:p>
            <a:pPr algn="ctr"/>
            <a:endParaRPr lang="ko-KR" altLang="en-US" sz="2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29FE31F-38EF-4E53-9E69-6E811572A88D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6808375" y="1049333"/>
            <a:ext cx="912982" cy="32717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D51A2D-5C92-443B-9C86-10C2562EADC5}"/>
              </a:ext>
            </a:extLst>
          </p:cNvPr>
          <p:cNvSpPr txBox="1"/>
          <p:nvPr/>
        </p:nvSpPr>
        <p:spPr>
          <a:xfrm>
            <a:off x="7428451" y="571761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문제에 대한 정보를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E6A1D-98F2-46DA-89F8-04D72B79E767}"/>
              </a:ext>
            </a:extLst>
          </p:cNvPr>
          <p:cNvSpPr txBox="1"/>
          <p:nvPr/>
        </p:nvSpPr>
        <p:spPr>
          <a:xfrm>
            <a:off x="6626129" y="5128215"/>
            <a:ext cx="475152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0D5E30-E52E-4499-B3AA-D62A8987C6F7}"/>
              </a:ext>
            </a:extLst>
          </p:cNvPr>
          <p:cNvSpPr txBox="1"/>
          <p:nvPr/>
        </p:nvSpPr>
        <p:spPr>
          <a:xfrm>
            <a:off x="7101281" y="5137216"/>
            <a:ext cx="475152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5C5A81C-143E-4FF5-BA0F-98071251D4B0}"/>
              </a:ext>
            </a:extLst>
          </p:cNvPr>
          <p:cNvCxnSpPr>
            <a:cxnSpLocks/>
            <a:stCxn id="19" idx="2"/>
            <a:endCxn id="22" idx="3"/>
          </p:cNvCxnSpPr>
          <p:nvPr/>
        </p:nvCxnSpPr>
        <p:spPr>
          <a:xfrm rot="5400000">
            <a:off x="5897188" y="5218177"/>
            <a:ext cx="839457" cy="109357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DE3E8A-CC6C-4202-84E9-D8CA2E744575}"/>
              </a:ext>
            </a:extLst>
          </p:cNvPr>
          <p:cNvSpPr txBox="1"/>
          <p:nvPr/>
        </p:nvSpPr>
        <p:spPr>
          <a:xfrm>
            <a:off x="1975497" y="5584530"/>
            <a:ext cx="3794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버튼을 통해</a:t>
            </a:r>
            <a:endParaRPr lang="en-US" altLang="ko-KR" dirty="0"/>
          </a:p>
          <a:p>
            <a:r>
              <a:rPr lang="ko-KR" altLang="en-US" dirty="0"/>
              <a:t>문제의 결과를 저장할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저장된 결과는 마이페이지에서 </a:t>
            </a:r>
            <a:endParaRPr lang="en-US" altLang="ko-KR" dirty="0"/>
          </a:p>
          <a:p>
            <a:r>
              <a:rPr lang="ko-KR" altLang="en-US" dirty="0"/>
              <a:t>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9BF028-12F1-4017-BC08-2EEA0098A7EE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7172875" y="5598384"/>
            <a:ext cx="596216" cy="210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818BD0-F251-47D5-9AB6-21214EA16160}"/>
              </a:ext>
            </a:extLst>
          </p:cNvPr>
          <p:cNvSpPr txBox="1"/>
          <p:nvPr/>
        </p:nvSpPr>
        <p:spPr>
          <a:xfrm>
            <a:off x="7576433" y="5678776"/>
            <a:ext cx="46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버튼을 통해</a:t>
            </a:r>
            <a:endParaRPr lang="en-US" altLang="ko-KR" dirty="0"/>
          </a:p>
          <a:p>
            <a:r>
              <a:rPr lang="ko-KR" altLang="en-US" dirty="0"/>
              <a:t>문제풀기 메인으로 돌아갈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71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마이페이지 </a:t>
            </a:r>
            <a:r>
              <a:rPr lang="en-US" altLang="ko-KR" sz="2400" dirty="0"/>
              <a:t>- </a:t>
            </a:r>
            <a:r>
              <a:rPr lang="ko-KR" altLang="en-US" sz="2400" dirty="0"/>
              <a:t>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2928D-ACB3-4ACC-BB61-0DC687BBC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596000" y="1232906"/>
            <a:ext cx="9000000" cy="439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6A9725-44CF-49E1-8BAC-9465577C5A1C}"/>
              </a:ext>
            </a:extLst>
          </p:cNvPr>
          <p:cNvSpPr txBox="1"/>
          <p:nvPr/>
        </p:nvSpPr>
        <p:spPr>
          <a:xfrm rot="10800000" flipH="1" flipV="1">
            <a:off x="4532810" y="1760270"/>
            <a:ext cx="5185956" cy="3451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336577B-C64B-4F91-A368-63C9D65EF1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67730" y="1164111"/>
            <a:ext cx="865343" cy="30266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317768-7B1E-4A15-8BF3-47750535349E}"/>
              </a:ext>
            </a:extLst>
          </p:cNvPr>
          <p:cNvSpPr txBox="1"/>
          <p:nvPr/>
        </p:nvSpPr>
        <p:spPr>
          <a:xfrm>
            <a:off x="5552586" y="527092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푼 문제에 대한 </a:t>
            </a:r>
            <a:endParaRPr lang="en-US" altLang="ko-KR" dirty="0" smtClean="0"/>
          </a:p>
          <a:p>
            <a:r>
              <a:rPr lang="ko-KR" altLang="en-US" dirty="0" smtClean="0"/>
              <a:t>최근 기록과 과목별 기록을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67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455114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마이페이지 </a:t>
            </a:r>
            <a:r>
              <a:rPr lang="en-US" altLang="ko-KR" sz="2400" dirty="0"/>
              <a:t>- </a:t>
            </a:r>
            <a:r>
              <a:rPr lang="ko-KR" altLang="en-US" sz="2400" dirty="0" smtClean="0"/>
              <a:t>프로필사진수정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8AE8F4-28F6-4A6B-97B1-D88AE87B3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1"/>
          <a:stretch/>
        </p:blipFill>
        <p:spPr>
          <a:xfrm>
            <a:off x="1595999" y="1232906"/>
            <a:ext cx="9000000" cy="4401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84FC9-4FDA-4793-8E65-CCB1728E42F8}"/>
              </a:ext>
            </a:extLst>
          </p:cNvPr>
          <p:cNvSpPr txBox="1"/>
          <p:nvPr/>
        </p:nvSpPr>
        <p:spPr>
          <a:xfrm>
            <a:off x="6667557" y="2686480"/>
            <a:ext cx="935025" cy="1735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1ADAF-2095-4286-8F4A-5D5A770FA36F}"/>
              </a:ext>
            </a:extLst>
          </p:cNvPr>
          <p:cNvSpPr txBox="1"/>
          <p:nvPr/>
        </p:nvSpPr>
        <p:spPr>
          <a:xfrm>
            <a:off x="5895487" y="5720489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이미지로 프로필 사진을 수정할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이미지를 선택하지 않을 경우 기본이미지로 변경됩니다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3" name="연결선: 꺾임 8">
            <a:extLst>
              <a:ext uri="{FF2B5EF4-FFF2-40B4-BE49-F238E27FC236}">
                <a16:creationId xmlns:a16="http://schemas.microsoft.com/office/drawing/2014/main" id="{3336577B-C64B-4F91-A368-63C9D65EF18C}"/>
              </a:ext>
            </a:extLst>
          </p:cNvPr>
          <p:cNvCxnSpPr>
            <a:cxnSpLocks/>
          </p:cNvCxnSpPr>
          <p:nvPr/>
        </p:nvCxnSpPr>
        <p:spPr>
          <a:xfrm rot="5400000">
            <a:off x="6470422" y="4984168"/>
            <a:ext cx="1125137" cy="35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4165789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마이페이지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나의 </a:t>
            </a:r>
            <a:r>
              <a:rPr lang="ko-KR" altLang="en-US" sz="2400" dirty="0" err="1" smtClean="0"/>
              <a:t>게시글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1A44E9-0F7F-4076-BD3F-97A1161CF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5"/>
          <a:stretch/>
        </p:blipFill>
        <p:spPr>
          <a:xfrm>
            <a:off x="1596000" y="1218844"/>
            <a:ext cx="9000000" cy="4406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0D630-F132-4642-B9B4-A0BC1C915578}"/>
              </a:ext>
            </a:extLst>
          </p:cNvPr>
          <p:cNvSpPr txBox="1"/>
          <p:nvPr/>
        </p:nvSpPr>
        <p:spPr>
          <a:xfrm>
            <a:off x="4492363" y="1892143"/>
            <a:ext cx="5243308" cy="447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D51EA5A-B378-4147-9D8E-17160DE9546F}"/>
              </a:ext>
            </a:extLst>
          </p:cNvPr>
          <p:cNvCxnSpPr>
            <a:cxnSpLocks/>
          </p:cNvCxnSpPr>
          <p:nvPr/>
        </p:nvCxnSpPr>
        <p:spPr>
          <a:xfrm flipV="1">
            <a:off x="5130054" y="756427"/>
            <a:ext cx="1378325" cy="113571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E688B1-2FB6-45DB-859E-592AFE64AB28}"/>
              </a:ext>
            </a:extLst>
          </p:cNvPr>
          <p:cNvSpPr txBox="1"/>
          <p:nvPr/>
        </p:nvSpPr>
        <p:spPr>
          <a:xfrm>
            <a:off x="6515785" y="57176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87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EA506E-0CC1-4EE4-8FC3-E153C1AFE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/>
          <a:stretch/>
        </p:blipFill>
        <p:spPr>
          <a:xfrm>
            <a:off x="1596000" y="1232289"/>
            <a:ext cx="9000000" cy="439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D3107-CBDE-4FDE-81B6-77900188B822}"/>
              </a:ext>
            </a:extLst>
          </p:cNvPr>
          <p:cNvSpPr txBox="1"/>
          <p:nvPr/>
        </p:nvSpPr>
        <p:spPr>
          <a:xfrm>
            <a:off x="2376409" y="2124777"/>
            <a:ext cx="475152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F78C8F8-9A6B-4474-9532-BE2D466503FF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2697971" y="1148303"/>
            <a:ext cx="892488" cy="106046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47126F-97E1-4BEA-8921-197FEA26841E}"/>
              </a:ext>
            </a:extLst>
          </p:cNvPr>
          <p:cNvSpPr txBox="1"/>
          <p:nvPr/>
        </p:nvSpPr>
        <p:spPr>
          <a:xfrm>
            <a:off x="3674446" y="104762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 작성이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D3107-CBDE-4FDE-81B6-77900188B822}"/>
              </a:ext>
            </a:extLst>
          </p:cNvPr>
          <p:cNvSpPr txBox="1"/>
          <p:nvPr/>
        </p:nvSpPr>
        <p:spPr>
          <a:xfrm>
            <a:off x="2376409" y="2341800"/>
            <a:ext cx="1953928" cy="217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84FC9-4FDA-4793-8E65-CCB1728E42F8}"/>
              </a:ext>
            </a:extLst>
          </p:cNvPr>
          <p:cNvSpPr txBox="1"/>
          <p:nvPr/>
        </p:nvSpPr>
        <p:spPr>
          <a:xfrm>
            <a:off x="2418348" y="2691318"/>
            <a:ext cx="1911989" cy="249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5" name="연결선: 꺾임 8">
            <a:extLst>
              <a:ext uri="{FF2B5EF4-FFF2-40B4-BE49-F238E27FC236}">
                <a16:creationId xmlns:a16="http://schemas.microsoft.com/office/drawing/2014/main" id="{AF78C8F8-9A6B-4474-9532-BE2D466503FF}"/>
              </a:ext>
            </a:extLst>
          </p:cNvPr>
          <p:cNvCxnSpPr>
            <a:cxnSpLocks/>
            <a:stCxn id="11" idx="1"/>
            <a:endCxn id="18" idx="0"/>
          </p:cNvCxnSpPr>
          <p:nvPr/>
        </p:nvCxnSpPr>
        <p:spPr>
          <a:xfrm rot="10800000" flipV="1">
            <a:off x="2148459" y="2450312"/>
            <a:ext cx="227950" cy="352837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47126F-97E1-4BEA-8921-197FEA26841E}"/>
              </a:ext>
            </a:extLst>
          </p:cNvPr>
          <p:cNvSpPr txBox="1"/>
          <p:nvPr/>
        </p:nvSpPr>
        <p:spPr>
          <a:xfrm>
            <a:off x="210268" y="597868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제목으로 글 검색을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1" name="연결선: 꺾임 8">
            <a:extLst>
              <a:ext uri="{FF2B5EF4-FFF2-40B4-BE49-F238E27FC236}">
                <a16:creationId xmlns:a16="http://schemas.microsoft.com/office/drawing/2014/main" id="{AF78C8F8-9A6B-4474-9532-BE2D466503FF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4330337" y="3938636"/>
            <a:ext cx="1025526" cy="21332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47126F-97E1-4BEA-8921-197FEA26841E}"/>
              </a:ext>
            </a:extLst>
          </p:cNvPr>
          <p:cNvSpPr txBox="1"/>
          <p:nvPr/>
        </p:nvSpPr>
        <p:spPr>
          <a:xfrm>
            <a:off x="5355863" y="5887242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 목록을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31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게시판 </a:t>
            </a:r>
            <a:r>
              <a:rPr lang="en-US" altLang="ko-KR" sz="2400" dirty="0"/>
              <a:t>- </a:t>
            </a:r>
            <a:r>
              <a:rPr lang="ko-KR" altLang="en-US" sz="2400" dirty="0"/>
              <a:t>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D80273-2CB3-42D7-9F4D-0CCFFF2DC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7"/>
          <a:stretch/>
        </p:blipFill>
        <p:spPr>
          <a:xfrm>
            <a:off x="1595999" y="1246598"/>
            <a:ext cx="9000000" cy="439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BFC07-4115-4786-BD1B-C200A5D324E6}"/>
              </a:ext>
            </a:extLst>
          </p:cNvPr>
          <p:cNvSpPr txBox="1"/>
          <p:nvPr/>
        </p:nvSpPr>
        <p:spPr>
          <a:xfrm>
            <a:off x="4461120" y="1889646"/>
            <a:ext cx="5296834" cy="3413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DC8A4F4-C1E3-4384-80D4-4608FA3265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2410" y="1302079"/>
            <a:ext cx="856220" cy="31891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8BE4CF-9BC4-4CAA-8BFB-1CEB2E8F1332}"/>
              </a:ext>
            </a:extLst>
          </p:cNvPr>
          <p:cNvSpPr txBox="1"/>
          <p:nvPr/>
        </p:nvSpPr>
        <p:spPr>
          <a:xfrm>
            <a:off x="4994405" y="571761"/>
            <a:ext cx="516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 작성 시</a:t>
            </a:r>
            <a:endParaRPr lang="en-US" altLang="ko-KR" dirty="0" smtClean="0"/>
          </a:p>
          <a:p>
            <a:r>
              <a:rPr lang="en-US" altLang="ko-KR" dirty="0" err="1" smtClean="0"/>
              <a:t>MarkDown</a:t>
            </a:r>
            <a:r>
              <a:rPr lang="en-US" altLang="ko-KR" dirty="0" smtClean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HTML </a:t>
            </a:r>
            <a:r>
              <a:rPr lang="ko-KR" altLang="en-US" dirty="0"/>
              <a:t>작성 </a:t>
            </a:r>
            <a:r>
              <a:rPr lang="ko-KR" altLang="en-US" dirty="0" smtClean="0"/>
              <a:t>환경을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35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83FEC8-050A-418D-8579-B1F4C9FAD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1"/>
          <a:stretch/>
        </p:blipFill>
        <p:spPr>
          <a:xfrm>
            <a:off x="1644316" y="1246598"/>
            <a:ext cx="9000000" cy="4382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412BE-6FFF-4E98-B1C8-D4029E3D7C9B}"/>
              </a:ext>
            </a:extLst>
          </p:cNvPr>
          <p:cNvSpPr txBox="1"/>
          <p:nvPr/>
        </p:nvSpPr>
        <p:spPr>
          <a:xfrm>
            <a:off x="4860759" y="2207795"/>
            <a:ext cx="2567692" cy="23521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회원가입 </a:t>
            </a:r>
            <a:r>
              <a:rPr lang="en-US" altLang="ko-KR" sz="2400" dirty="0"/>
              <a:t>- </a:t>
            </a:r>
            <a:r>
              <a:rPr lang="ko-KR" altLang="en-US" sz="2400" dirty="0"/>
              <a:t>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2C93C-6B79-4F8F-85A1-92580A504398}"/>
              </a:ext>
            </a:extLst>
          </p:cNvPr>
          <p:cNvSpPr txBox="1"/>
          <p:nvPr/>
        </p:nvSpPr>
        <p:spPr>
          <a:xfrm>
            <a:off x="6521116" y="2875547"/>
            <a:ext cx="443068" cy="218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C5326B-44F2-4248-9AEF-3E22FD072FDF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6025990" y="1473087"/>
            <a:ext cx="2119120" cy="68580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9A6CF8-1728-424A-A6A3-C2B5DF994746}"/>
              </a:ext>
            </a:extLst>
          </p:cNvPr>
          <p:cNvSpPr txBox="1"/>
          <p:nvPr/>
        </p:nvSpPr>
        <p:spPr>
          <a:xfrm>
            <a:off x="7428451" y="571761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중복검사를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63847A-27BE-4A5D-8FA1-04785D497A8A}"/>
              </a:ext>
            </a:extLst>
          </p:cNvPr>
          <p:cNvCxnSpPr>
            <a:cxnSpLocks/>
          </p:cNvCxnSpPr>
          <p:nvPr/>
        </p:nvCxnSpPr>
        <p:spPr>
          <a:xfrm rot="5400000">
            <a:off x="2881898" y="3946691"/>
            <a:ext cx="2441742" cy="1431760"/>
          </a:xfrm>
          <a:prstGeom prst="bentConnector3">
            <a:avLst>
              <a:gd name="adj1" fmla="val 4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EC1582-AF72-488E-B8D1-35A9BE2A2E97}"/>
              </a:ext>
            </a:extLst>
          </p:cNvPr>
          <p:cNvSpPr txBox="1"/>
          <p:nvPr/>
        </p:nvSpPr>
        <p:spPr>
          <a:xfrm>
            <a:off x="6521115" y="3801979"/>
            <a:ext cx="443067" cy="1775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BA8F1-8F15-4329-95E7-98F3569FE121}"/>
              </a:ext>
            </a:extLst>
          </p:cNvPr>
          <p:cNvSpPr txBox="1"/>
          <p:nvPr/>
        </p:nvSpPr>
        <p:spPr>
          <a:xfrm>
            <a:off x="2167074" y="5934669"/>
            <a:ext cx="5261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정보를 입력하고 회원가입을 진행할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정보는 초기화를 눌러 한번에 삭제가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정보입력에는 여러가지 제한이 걸려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5A6E603-8254-4F9F-8896-9B7ADC9131B3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6964182" y="3890732"/>
            <a:ext cx="1594074" cy="204393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D35127-06F8-4E1F-86E0-537264974769}"/>
              </a:ext>
            </a:extLst>
          </p:cNvPr>
          <p:cNvSpPr txBox="1"/>
          <p:nvPr/>
        </p:nvSpPr>
        <p:spPr>
          <a:xfrm>
            <a:off x="8558256" y="575000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 인증을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04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게시판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FFC47C-7260-4E43-B53F-3258E8A8A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/>
          <a:stretch/>
        </p:blipFill>
        <p:spPr>
          <a:xfrm>
            <a:off x="1595999" y="1214527"/>
            <a:ext cx="9000000" cy="439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175BF-2E7A-4AC8-992B-64C8601DAC14}"/>
              </a:ext>
            </a:extLst>
          </p:cNvPr>
          <p:cNvSpPr txBox="1"/>
          <p:nvPr/>
        </p:nvSpPr>
        <p:spPr>
          <a:xfrm>
            <a:off x="4577500" y="1870052"/>
            <a:ext cx="5089013" cy="7882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0298DA7-0E21-40A6-B7DD-6DE89F965B96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6787667" y="1229268"/>
            <a:ext cx="975125" cy="30644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DC373-C39E-4710-AC3E-6BA589F402A1}"/>
              </a:ext>
            </a:extLst>
          </p:cNvPr>
          <p:cNvSpPr txBox="1"/>
          <p:nvPr/>
        </p:nvSpPr>
        <p:spPr>
          <a:xfrm>
            <a:off x="7428451" y="571761"/>
            <a:ext cx="414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시간을 </a:t>
            </a:r>
            <a:endParaRPr lang="en-US" altLang="ko-KR" dirty="0" smtClean="0"/>
          </a:p>
          <a:p>
            <a:r>
              <a:rPr lang="ko-KR" altLang="en-US" dirty="0" smtClean="0"/>
              <a:t>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84FC9-4FDA-4793-8E65-CCB1728E42F8}"/>
              </a:ext>
            </a:extLst>
          </p:cNvPr>
          <p:cNvSpPr txBox="1"/>
          <p:nvPr/>
        </p:nvSpPr>
        <p:spPr>
          <a:xfrm>
            <a:off x="4577499" y="2756632"/>
            <a:ext cx="5089013" cy="2494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4" name="연결선: 꺾임 8">
            <a:extLst>
              <a:ext uri="{FF2B5EF4-FFF2-40B4-BE49-F238E27FC236}">
                <a16:creationId xmlns:a16="http://schemas.microsoft.com/office/drawing/2014/main" id="{C0298DA7-0E21-40A6-B7DD-6DE89F965B96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5400000">
            <a:off x="6773322" y="5582318"/>
            <a:ext cx="679734" cy="176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BDC373-C39E-4710-AC3E-6BA589F402A1}"/>
              </a:ext>
            </a:extLst>
          </p:cNvPr>
          <p:cNvSpPr txBox="1"/>
          <p:nvPr/>
        </p:nvSpPr>
        <p:spPr>
          <a:xfrm>
            <a:off x="5050764" y="593100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댓글 및 </a:t>
            </a:r>
            <a:r>
              <a:rPr lang="ko-KR" altLang="en-US" dirty="0" err="1" smtClean="0"/>
              <a:t>대댓글을</a:t>
            </a:r>
            <a:r>
              <a:rPr lang="ko-KR" altLang="en-US" dirty="0" smtClean="0"/>
              <a:t> 작성할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59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6D7C6-A227-4586-B669-33E45E8F3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1"/>
          <a:stretch/>
        </p:blipFill>
        <p:spPr>
          <a:xfrm>
            <a:off x="1595999" y="1228836"/>
            <a:ext cx="9000000" cy="4401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2A789-E538-4BB8-A81E-4BA7B2D02FFA}"/>
              </a:ext>
            </a:extLst>
          </p:cNvPr>
          <p:cNvSpPr txBox="1"/>
          <p:nvPr/>
        </p:nvSpPr>
        <p:spPr>
          <a:xfrm>
            <a:off x="2981730" y="2849534"/>
            <a:ext cx="950189" cy="2049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DB78A141-B4D5-467B-B78C-1FE5A00BCE86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3312991" y="1026606"/>
            <a:ext cx="1966763" cy="16790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6650DE-C917-4329-ACDD-97E47ED41ED5}"/>
              </a:ext>
            </a:extLst>
          </p:cNvPr>
          <p:cNvSpPr txBox="1"/>
          <p:nvPr/>
        </p:nvSpPr>
        <p:spPr>
          <a:xfrm>
            <a:off x="5135919" y="698105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서비스에 대한 소개를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17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소개 </a:t>
            </a:r>
            <a:r>
              <a:rPr lang="en-US" altLang="ko-KR" sz="2400" dirty="0"/>
              <a:t>-</a:t>
            </a:r>
            <a:r>
              <a:rPr lang="ko-KR" altLang="en-US" sz="2400" dirty="0"/>
              <a:t> 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6CDF34-1C1A-4B72-8AA1-971E4EF68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8"/>
          <a:stretch/>
        </p:blipFill>
        <p:spPr>
          <a:xfrm>
            <a:off x="1595999" y="1239443"/>
            <a:ext cx="9000000" cy="439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BB261-9941-4414-8455-FED4F231C706}"/>
              </a:ext>
            </a:extLst>
          </p:cNvPr>
          <p:cNvSpPr txBox="1"/>
          <p:nvPr/>
        </p:nvSpPr>
        <p:spPr>
          <a:xfrm>
            <a:off x="4590563" y="2013742"/>
            <a:ext cx="432106" cy="324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17E67F71-94FA-47A1-A6A0-C56639DEC847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4808560" y="1052834"/>
            <a:ext cx="958965" cy="96285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B6E831-8846-48F3-A59D-E887A73AA929}"/>
              </a:ext>
            </a:extLst>
          </p:cNvPr>
          <p:cNvSpPr txBox="1"/>
          <p:nvPr/>
        </p:nvSpPr>
        <p:spPr>
          <a:xfrm>
            <a:off x="5769468" y="870111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클릭해 기능의 상세정보를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BB261-9941-4414-8455-FED4F231C706}"/>
              </a:ext>
            </a:extLst>
          </p:cNvPr>
          <p:cNvSpPr txBox="1"/>
          <p:nvPr/>
        </p:nvSpPr>
        <p:spPr>
          <a:xfrm>
            <a:off x="5833711" y="4550113"/>
            <a:ext cx="2539579" cy="324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5" name="연결선: 꺾임 4">
            <a:extLst>
              <a:ext uri="{FF2B5EF4-FFF2-40B4-BE49-F238E27FC236}">
                <a16:creationId xmlns:a16="http://schemas.microsoft.com/office/drawing/2014/main" id="{17E67F71-94FA-47A1-A6A0-C56639DEC847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537987" y="5440136"/>
            <a:ext cx="113102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B6E831-8846-48F3-A59D-E887A73AA929}"/>
              </a:ext>
            </a:extLst>
          </p:cNvPr>
          <p:cNvSpPr txBox="1"/>
          <p:nvPr/>
        </p:nvSpPr>
        <p:spPr>
          <a:xfrm>
            <a:off x="5362478" y="6005650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기능의 상세 정보가 나타납니다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AFE0B38-3232-42E5-9FCE-414E5A579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251884"/>
            <a:ext cx="9000000" cy="435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회원가입 </a:t>
            </a:r>
            <a:r>
              <a:rPr lang="en-US" altLang="ko-KR" sz="2400" dirty="0"/>
              <a:t>- </a:t>
            </a:r>
            <a:r>
              <a:rPr lang="ko-KR" altLang="en-US" sz="2400" dirty="0"/>
              <a:t>완료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C5326B-44F2-4248-9AEF-3E22FD072FDF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308699" y="1682228"/>
            <a:ext cx="2907052" cy="133245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9A6CF8-1728-424A-A6A3-C2B5DF994746}"/>
              </a:ext>
            </a:extLst>
          </p:cNvPr>
          <p:cNvSpPr txBox="1"/>
          <p:nvPr/>
        </p:nvSpPr>
        <p:spPr>
          <a:xfrm>
            <a:off x="7428451" y="571761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버튼을 통해</a:t>
            </a:r>
            <a:endParaRPr lang="en-US" altLang="ko-KR" dirty="0"/>
          </a:p>
          <a:p>
            <a:r>
              <a:rPr lang="ko-KR" altLang="en-US" dirty="0"/>
              <a:t>로그인을 진행할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C1582-AF72-488E-B8D1-35A9BE2A2E97}"/>
              </a:ext>
            </a:extLst>
          </p:cNvPr>
          <p:cNvSpPr txBox="1"/>
          <p:nvPr/>
        </p:nvSpPr>
        <p:spPr>
          <a:xfrm>
            <a:off x="5874466" y="3801979"/>
            <a:ext cx="443067" cy="1775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600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이메일 인증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3C58DE-DE5E-457A-89D4-FDC39539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644316" y="1236976"/>
            <a:ext cx="9000000" cy="4392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278DA-C265-4EEF-BB72-94EAB2115426}"/>
              </a:ext>
            </a:extLst>
          </p:cNvPr>
          <p:cNvSpPr txBox="1"/>
          <p:nvPr/>
        </p:nvSpPr>
        <p:spPr>
          <a:xfrm>
            <a:off x="6099565" y="3578504"/>
            <a:ext cx="919302" cy="468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1FAE1F4-AD9E-4CA9-8CCA-492BE1903D9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5477672" y="1976474"/>
            <a:ext cx="2683575" cy="5204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5401A9-504F-43F2-B46E-F3D6755B7E1F}"/>
              </a:ext>
            </a:extLst>
          </p:cNvPr>
          <p:cNvSpPr txBox="1"/>
          <p:nvPr/>
        </p:nvSpPr>
        <p:spPr>
          <a:xfrm>
            <a:off x="7079703" y="571763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 인증을 통해 인증번호를 작성합니다</a:t>
            </a:r>
            <a:endParaRPr lang="en-US" altLang="ko-KR" dirty="0"/>
          </a:p>
          <a:p>
            <a:r>
              <a:rPr lang="ko-KR" altLang="en-US" dirty="0"/>
              <a:t>재 요청하여 다시 인증번호를 부를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90F2DC-357B-4709-8568-6F867F9C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8" y="4483996"/>
            <a:ext cx="4001058" cy="1952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EABF5-126D-43F1-8235-50C93F78306B}"/>
              </a:ext>
            </a:extLst>
          </p:cNvPr>
          <p:cNvSpPr txBox="1"/>
          <p:nvPr/>
        </p:nvSpPr>
        <p:spPr>
          <a:xfrm>
            <a:off x="210268" y="4483996"/>
            <a:ext cx="4001058" cy="2091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D1A555E-C0A7-4DD9-BAD5-A62266F4DE98}"/>
              </a:ext>
            </a:extLst>
          </p:cNvPr>
          <p:cNvCxnSpPr>
            <a:cxnSpLocks/>
          </p:cNvCxnSpPr>
          <p:nvPr/>
        </p:nvCxnSpPr>
        <p:spPr>
          <a:xfrm flipV="1">
            <a:off x="4211325" y="6081963"/>
            <a:ext cx="58927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7E7F1E-1457-4C00-A9BB-D955F3636FDE}"/>
              </a:ext>
            </a:extLst>
          </p:cNvPr>
          <p:cNvSpPr txBox="1"/>
          <p:nvPr/>
        </p:nvSpPr>
        <p:spPr>
          <a:xfrm>
            <a:off x="4816180" y="5920033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인증번호는 </a:t>
            </a:r>
            <a:r>
              <a:rPr lang="ko-KR" altLang="en-US" dirty="0" err="1"/>
              <a:t>랜덤한</a:t>
            </a:r>
            <a:r>
              <a:rPr lang="ko-KR" altLang="en-US" dirty="0"/>
              <a:t> 문자열로 생성됩니다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56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CF3BE9-A65F-4ED1-A854-6AA6E5A52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1"/>
          <a:stretch/>
        </p:blipFill>
        <p:spPr>
          <a:xfrm>
            <a:off x="1596000" y="1246598"/>
            <a:ext cx="9000000" cy="43825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CCDE5-33CD-4D2D-B87C-375F411400B8}"/>
              </a:ext>
            </a:extLst>
          </p:cNvPr>
          <p:cNvSpPr txBox="1"/>
          <p:nvPr/>
        </p:nvSpPr>
        <p:spPr>
          <a:xfrm>
            <a:off x="5167563" y="2671011"/>
            <a:ext cx="1828799" cy="1509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0AD60A-86CE-4471-A491-882F0E488358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5895238" y="1095688"/>
            <a:ext cx="1733974" cy="133245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5CA4C6-520D-4E8C-A04A-FA28F6488FC5}"/>
              </a:ext>
            </a:extLst>
          </p:cNvPr>
          <p:cNvSpPr txBox="1"/>
          <p:nvPr/>
        </p:nvSpPr>
        <p:spPr>
          <a:xfrm>
            <a:off x="7428451" y="571761"/>
            <a:ext cx="417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이후 마이페이지로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DC47E-8EE1-4168-AF04-378172E7D376}"/>
              </a:ext>
            </a:extLst>
          </p:cNvPr>
          <p:cNvSpPr txBox="1"/>
          <p:nvPr/>
        </p:nvSpPr>
        <p:spPr>
          <a:xfrm>
            <a:off x="6009774" y="3633537"/>
            <a:ext cx="523373" cy="198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6374008-B839-4D78-926A-43C2AB8BE4A6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 rot="16200000" flipH="1">
            <a:off x="5326370" y="4777149"/>
            <a:ext cx="2151869" cy="26168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AFE0D-99DA-4023-9F39-422EA71EDCB6}"/>
              </a:ext>
            </a:extLst>
          </p:cNvPr>
          <p:cNvSpPr txBox="1"/>
          <p:nvPr/>
        </p:nvSpPr>
        <p:spPr>
          <a:xfrm>
            <a:off x="6533147" y="5799261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찾을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10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비밀번호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0BF258-8D68-4489-805A-FC5570A74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5"/>
          <a:stretch/>
        </p:blipFill>
        <p:spPr>
          <a:xfrm>
            <a:off x="1596000" y="1228836"/>
            <a:ext cx="9000000" cy="4368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C841B-49F0-4A5C-B32E-073C52B3663A}"/>
              </a:ext>
            </a:extLst>
          </p:cNvPr>
          <p:cNvSpPr txBox="1"/>
          <p:nvPr/>
        </p:nvSpPr>
        <p:spPr>
          <a:xfrm>
            <a:off x="6009774" y="3501243"/>
            <a:ext cx="968532" cy="505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CB4163-2863-48A3-B3E3-932E03FC1F1D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5658087" y="1730880"/>
            <a:ext cx="2606316" cy="9344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869CEF-C434-440C-AD65-B31C1F20C0D6}"/>
              </a:ext>
            </a:extLst>
          </p:cNvPr>
          <p:cNvSpPr txBox="1"/>
          <p:nvPr/>
        </p:nvSpPr>
        <p:spPr>
          <a:xfrm>
            <a:off x="7428451" y="571761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이메일로 인증요청을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요청은 회원가입과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74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비밀번호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ADFDC-BF9C-411C-B14F-EB8392F95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595999" y="1205398"/>
            <a:ext cx="9000000" cy="43921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E97701-992A-4B21-94F8-F5202925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8" y="4483996"/>
            <a:ext cx="4001058" cy="1952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6DB9F-5023-4B47-B5CC-A74205B00E7C}"/>
              </a:ext>
            </a:extLst>
          </p:cNvPr>
          <p:cNvSpPr txBox="1"/>
          <p:nvPr/>
        </p:nvSpPr>
        <p:spPr>
          <a:xfrm>
            <a:off x="6096000" y="3566491"/>
            <a:ext cx="888332" cy="446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BB9AE87-3D26-414D-AF7C-D60D2C25371C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561573" y="1699614"/>
            <a:ext cx="2845470" cy="8882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44B03-0B1B-4A3E-93E1-6024803B6AC5}"/>
              </a:ext>
            </a:extLst>
          </p:cNvPr>
          <p:cNvSpPr txBox="1"/>
          <p:nvPr/>
        </p:nvSpPr>
        <p:spPr>
          <a:xfrm>
            <a:off x="7428451" y="259356"/>
            <a:ext cx="476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인증번호를 입력하고</a:t>
            </a:r>
            <a:r>
              <a:rPr lang="en-US" altLang="ko-KR" dirty="0"/>
              <a:t>, </a:t>
            </a:r>
            <a:r>
              <a:rPr lang="ko-KR" altLang="en-US" dirty="0"/>
              <a:t>재 요청할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재요청은 시간이 흐른 후에만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흐른 후에는 인증할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EBEA4-902A-4D53-9728-A97D27591FB5}"/>
              </a:ext>
            </a:extLst>
          </p:cNvPr>
          <p:cNvSpPr txBox="1"/>
          <p:nvPr/>
        </p:nvSpPr>
        <p:spPr>
          <a:xfrm>
            <a:off x="210268" y="4483996"/>
            <a:ext cx="4001058" cy="2091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32E5A07-7CFB-49D2-8BB3-2EB83F50CA16}"/>
              </a:ext>
            </a:extLst>
          </p:cNvPr>
          <p:cNvCxnSpPr>
            <a:cxnSpLocks/>
          </p:cNvCxnSpPr>
          <p:nvPr/>
        </p:nvCxnSpPr>
        <p:spPr>
          <a:xfrm flipV="1">
            <a:off x="4211325" y="6081963"/>
            <a:ext cx="58927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4751EC-B101-4F6D-B076-2CBEADE015C4}"/>
              </a:ext>
            </a:extLst>
          </p:cNvPr>
          <p:cNvSpPr txBox="1"/>
          <p:nvPr/>
        </p:nvSpPr>
        <p:spPr>
          <a:xfrm>
            <a:off x="4816180" y="5920033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인증번호는 </a:t>
            </a:r>
            <a:r>
              <a:rPr lang="ko-KR" altLang="en-US" dirty="0" err="1"/>
              <a:t>랜덤한</a:t>
            </a:r>
            <a:r>
              <a:rPr lang="ko-KR" altLang="en-US" dirty="0"/>
              <a:t> 문자열로 생성됩니다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비밀번호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4E8258-5671-4D0E-82D5-073DD0D50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595999" y="1205398"/>
            <a:ext cx="9000000" cy="4392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536BC-44FD-40BD-BA67-E19FDD76C633}"/>
              </a:ext>
            </a:extLst>
          </p:cNvPr>
          <p:cNvSpPr txBox="1"/>
          <p:nvPr/>
        </p:nvSpPr>
        <p:spPr>
          <a:xfrm>
            <a:off x="6096000" y="3134227"/>
            <a:ext cx="882316" cy="944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4525765-A0A6-4830-93BB-43293A31F10A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863154" y="1568931"/>
            <a:ext cx="2239300" cy="8912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6F896-2E60-45B7-A8B6-659C6979155E}"/>
              </a:ext>
            </a:extLst>
          </p:cNvPr>
          <p:cNvSpPr txBox="1"/>
          <p:nvPr/>
        </p:nvSpPr>
        <p:spPr>
          <a:xfrm>
            <a:off x="7428451" y="571761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 비밀번호를 입력하여</a:t>
            </a:r>
            <a:endParaRPr lang="en-US" altLang="ko-KR" dirty="0"/>
          </a:p>
          <a:p>
            <a:r>
              <a:rPr lang="ko-KR" altLang="en-US" dirty="0"/>
              <a:t>비밀번호를 바꿀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4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0EC453-D5F0-4E9F-AB32-B970CF4EC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1596000" y="1246598"/>
            <a:ext cx="9000000" cy="4392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C8560-6E98-4FC4-92BF-4A466CEC5FB9}"/>
              </a:ext>
            </a:extLst>
          </p:cNvPr>
          <p:cNvSpPr txBox="1"/>
          <p:nvPr/>
        </p:nvSpPr>
        <p:spPr>
          <a:xfrm>
            <a:off x="4394271" y="1743199"/>
            <a:ext cx="5471624" cy="3610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6AD92-1CD2-400A-BA36-43B83125F18C}"/>
              </a:ext>
            </a:extLst>
          </p:cNvPr>
          <p:cNvSpPr txBox="1"/>
          <p:nvPr/>
        </p:nvSpPr>
        <p:spPr>
          <a:xfrm>
            <a:off x="210268" y="421106"/>
            <a:ext cx="277146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문제풀기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900A6-A284-4EE5-9B69-B067CAE581E4}"/>
              </a:ext>
            </a:extLst>
          </p:cNvPr>
          <p:cNvSpPr txBox="1"/>
          <p:nvPr/>
        </p:nvSpPr>
        <p:spPr>
          <a:xfrm>
            <a:off x="6779795" y="3774532"/>
            <a:ext cx="648656" cy="1958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C3BF2E8-40E9-4D57-B457-8447E46203B5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5757235" y="2103316"/>
            <a:ext cx="3018105" cy="32432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BB4614-0141-4BFA-B00E-3D0B1FEA7E6B}"/>
              </a:ext>
            </a:extLst>
          </p:cNvPr>
          <p:cNvSpPr txBox="1"/>
          <p:nvPr/>
        </p:nvSpPr>
        <p:spPr>
          <a:xfrm>
            <a:off x="7428451" y="5717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문제를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ED5E3A-FEAD-4DEF-BF3C-544C3767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0" y="1093862"/>
            <a:ext cx="1929975" cy="768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17E6-D2CB-48AC-B6F8-CF2B83F86A68}"/>
              </a:ext>
            </a:extLst>
          </p:cNvPr>
          <p:cNvSpPr txBox="1"/>
          <p:nvPr/>
        </p:nvSpPr>
        <p:spPr>
          <a:xfrm>
            <a:off x="1109369" y="1093863"/>
            <a:ext cx="1929975" cy="768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228BD-5A65-4F4B-A054-60A07590362E}"/>
              </a:ext>
            </a:extLst>
          </p:cNvPr>
          <p:cNvSpPr txBox="1"/>
          <p:nvPr/>
        </p:nvSpPr>
        <p:spPr>
          <a:xfrm>
            <a:off x="3039344" y="1862222"/>
            <a:ext cx="677463" cy="2110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0AA9C-FB3E-491F-8458-072C54E7B207}"/>
              </a:ext>
            </a:extLst>
          </p:cNvPr>
          <p:cNvSpPr txBox="1"/>
          <p:nvPr/>
        </p:nvSpPr>
        <p:spPr>
          <a:xfrm>
            <a:off x="3039344" y="2552714"/>
            <a:ext cx="677463" cy="2677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8511317-9C49-487C-BF5C-EFF59A17A3E1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4491270" y="1015349"/>
            <a:ext cx="1334948" cy="14172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06457B-5F55-4AA0-848A-B10E6AF09C8E}"/>
              </a:ext>
            </a:extLst>
          </p:cNvPr>
          <p:cNvSpPr txBox="1"/>
          <p:nvPr/>
        </p:nvSpPr>
        <p:spPr>
          <a:xfrm>
            <a:off x="5229606" y="234070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및 전체 문제 및 카테고리 수를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712A912-7F50-43E5-9EB7-00175972399A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1520047" y="1845989"/>
            <a:ext cx="538077" cy="57054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C1AD87-7CA4-4179-8B0D-1F0B98E04ED3}"/>
              </a:ext>
            </a:extLst>
          </p:cNvPr>
          <p:cNvSpPr txBox="1"/>
          <p:nvPr/>
        </p:nvSpPr>
        <p:spPr>
          <a:xfrm>
            <a:off x="0" y="2217054"/>
            <a:ext cx="160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자동으로</a:t>
            </a:r>
            <a:endParaRPr lang="en-US" altLang="ko-KR" dirty="0"/>
          </a:p>
          <a:p>
            <a:r>
              <a:rPr lang="ko-KR" altLang="en-US" dirty="0"/>
              <a:t>마이크권한을 요청합니다</a:t>
            </a:r>
            <a:endParaRPr lang="en-US" altLang="ko-KR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51574FD-9091-48B9-84B2-C65D789267EA}"/>
              </a:ext>
            </a:extLst>
          </p:cNvPr>
          <p:cNvCxnSpPr>
            <a:cxnSpLocks/>
            <a:stCxn id="14" idx="2"/>
            <a:endCxn id="27" idx="3"/>
          </p:cNvCxnSpPr>
          <p:nvPr/>
        </p:nvCxnSpPr>
        <p:spPr>
          <a:xfrm rot="5400000">
            <a:off x="2569103" y="5369245"/>
            <a:ext cx="947848" cy="67009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2DF092-C6A6-45FA-AE93-E25A9D98B22D}"/>
              </a:ext>
            </a:extLst>
          </p:cNvPr>
          <p:cNvSpPr txBox="1"/>
          <p:nvPr/>
        </p:nvSpPr>
        <p:spPr>
          <a:xfrm>
            <a:off x="124298" y="5716553"/>
            <a:ext cx="2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카테고리를 선택하여</a:t>
            </a:r>
            <a:endParaRPr lang="en-US" altLang="ko-KR" dirty="0"/>
          </a:p>
          <a:p>
            <a:r>
              <a:rPr lang="ko-KR" altLang="en-US" dirty="0"/>
              <a:t>문제풀기를 진행할 수 있습니다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A5E361-F9F6-4DB3-AE3B-6E09A854B028}"/>
              </a:ext>
            </a:extLst>
          </p:cNvPr>
          <p:cNvSpPr txBox="1"/>
          <p:nvPr/>
        </p:nvSpPr>
        <p:spPr>
          <a:xfrm>
            <a:off x="7885285" y="1478042"/>
            <a:ext cx="1914435" cy="187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7899BD5-0575-4BFC-A851-3CF92860E084}"/>
              </a:ext>
            </a:extLst>
          </p:cNvPr>
          <p:cNvCxnSpPr>
            <a:cxnSpLocks/>
            <a:stCxn id="29" idx="1"/>
            <a:endCxn id="34" idx="1"/>
          </p:cNvCxnSpPr>
          <p:nvPr/>
        </p:nvCxnSpPr>
        <p:spPr>
          <a:xfrm rot="10800000">
            <a:off x="7885285" y="1203841"/>
            <a:ext cx="1" cy="367896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55495C-58CB-4AC7-9AB6-4197D6B0AF5C}"/>
              </a:ext>
            </a:extLst>
          </p:cNvPr>
          <p:cNvSpPr txBox="1"/>
          <p:nvPr/>
        </p:nvSpPr>
        <p:spPr>
          <a:xfrm>
            <a:off x="7885284" y="880675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 네비게이션을 통해</a:t>
            </a:r>
            <a:endParaRPr lang="en-US" altLang="ko-KR" dirty="0"/>
          </a:p>
          <a:p>
            <a:r>
              <a:rPr lang="ko-KR" altLang="en-US" dirty="0" err="1"/>
              <a:t>원하는곳으로</a:t>
            </a:r>
            <a:r>
              <a:rPr lang="ko-KR" altLang="en-US" dirty="0"/>
              <a:t> 이동이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86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416</Words>
  <Application>Microsoft Office PowerPoint</Application>
  <PresentationFormat>와이드스크린</PresentationFormat>
  <Paragraphs>99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지수</dc:creator>
  <cp:lastModifiedBy>multicampus</cp:lastModifiedBy>
  <cp:revision>8</cp:revision>
  <dcterms:created xsi:type="dcterms:W3CDTF">2021-11-19T00:40:40Z</dcterms:created>
  <dcterms:modified xsi:type="dcterms:W3CDTF">2021-11-19T02:01:38Z</dcterms:modified>
</cp:coreProperties>
</file>